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</p:sldMasterIdLst>
  <p:notesMasterIdLst>
    <p:notesMasterId r:id="rId17"/>
  </p:notesMasterIdLst>
  <p:sldIdLst>
    <p:sldId id="272" r:id="rId3"/>
    <p:sldId id="274" r:id="rId4"/>
    <p:sldId id="257" r:id="rId5"/>
    <p:sldId id="259" r:id="rId6"/>
    <p:sldId id="258" r:id="rId7"/>
    <p:sldId id="262" r:id="rId8"/>
    <p:sldId id="263" r:id="rId9"/>
    <p:sldId id="260" r:id="rId10"/>
    <p:sldId id="264" r:id="rId11"/>
    <p:sldId id="270" r:id="rId12"/>
    <p:sldId id="266" r:id="rId13"/>
    <p:sldId id="268" r:id="rId14"/>
    <p:sldId id="265" r:id="rId15"/>
    <p:sldId id="27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NikoshBAN" panose="02000000000000000000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B3"/>
    <a:srgbClr val="EE006C"/>
    <a:srgbClr val="F8025A"/>
    <a:srgbClr val="1B3D1C"/>
    <a:srgbClr val="FFAD19"/>
    <a:srgbClr val="CC8300"/>
    <a:srgbClr val="663300"/>
    <a:srgbClr val="FFB3BE"/>
    <a:srgbClr val="FFCCCC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554" autoAdjust="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81F93-B390-4A87-8FC2-1820F8881A65}" type="doc">
      <dgm:prSet loTypeId="urn:microsoft.com/office/officeart/2008/layout/VerticalCurvedLis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D1068F-68AB-4F0D-B013-CDE492954FF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আলোর গতিবেগ বলতে পারবে।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95F88AA-E7D8-403A-A529-8CB5DDEE30CB}" type="parTrans" cxnId="{AE605966-6A82-4C2A-B35B-345D09C51B03}">
      <dgm:prSet/>
      <dgm:spPr/>
      <dgm:t>
        <a:bodyPr/>
        <a:lstStyle/>
        <a:p>
          <a:endParaRPr lang="en-US"/>
        </a:p>
      </dgm:t>
    </dgm:pt>
    <dgm:pt modelId="{C1E58FAB-CBAC-4A64-B088-30B4D4E24899}" type="sibTrans" cxnId="{AE605966-6A82-4C2A-B35B-345D09C51B03}">
      <dgm:prSet/>
      <dgm:spPr/>
      <dgm:t>
        <a:bodyPr/>
        <a:lstStyle/>
        <a:p>
          <a:endParaRPr lang="en-US"/>
        </a:p>
      </dgm:t>
    </dgm:pt>
    <dgm:pt modelId="{C353C17D-6345-40EE-8CA3-50E34F4FF61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আলো কিভাবে চলে ব্যাখ্যা করতে পারবে।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FC63A1B-747D-4FFC-8BDD-245644FDCA42}" type="parTrans" cxnId="{3B7EADA4-6EBE-47C4-BCF0-12A06E1E6E0A}">
      <dgm:prSet/>
      <dgm:spPr/>
      <dgm:t>
        <a:bodyPr/>
        <a:lstStyle/>
        <a:p>
          <a:endParaRPr lang="en-US"/>
        </a:p>
      </dgm:t>
    </dgm:pt>
    <dgm:pt modelId="{F4F9BF86-42A4-499E-92CC-EEC05929447E}" type="sibTrans" cxnId="{3B7EADA4-6EBE-47C4-BCF0-12A06E1E6E0A}">
      <dgm:prSet/>
      <dgm:spPr/>
      <dgm:t>
        <a:bodyPr/>
        <a:lstStyle/>
        <a:p>
          <a:endParaRPr lang="en-US"/>
        </a:p>
      </dgm:t>
    </dgm:pt>
    <dgm:pt modelId="{1580B36E-9AEE-4BCF-B871-872CAC900C7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আমরা কিভাবে দেখি বর্ণনা করতে পারবে।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B003481-909F-420A-B581-52E29A70977C}" type="parTrans" cxnId="{FE6CE65E-A1B8-472C-82B7-8FE5683626A7}">
      <dgm:prSet/>
      <dgm:spPr/>
      <dgm:t>
        <a:bodyPr/>
        <a:lstStyle/>
        <a:p>
          <a:endParaRPr lang="en-US"/>
        </a:p>
      </dgm:t>
    </dgm:pt>
    <dgm:pt modelId="{914AAD92-94A0-43FD-8E1E-3052D199B974}" type="sibTrans" cxnId="{FE6CE65E-A1B8-472C-82B7-8FE5683626A7}">
      <dgm:prSet/>
      <dgm:spPr/>
      <dgm:t>
        <a:bodyPr/>
        <a:lstStyle/>
        <a:p>
          <a:endParaRPr lang="en-US"/>
        </a:p>
      </dgm:t>
    </dgm:pt>
    <dgm:pt modelId="{F7A4A784-013A-4BAD-8FB6-70268279877C}" type="pres">
      <dgm:prSet presAssocID="{38981F93-B390-4A87-8FC2-1820F8881A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018BD8-7310-43D3-8DE9-6FBB8A7F4BA9}" type="pres">
      <dgm:prSet presAssocID="{38981F93-B390-4A87-8FC2-1820F8881A65}" presName="Name1" presStyleCnt="0"/>
      <dgm:spPr/>
      <dgm:t>
        <a:bodyPr/>
        <a:lstStyle/>
        <a:p>
          <a:endParaRPr lang="en-US"/>
        </a:p>
      </dgm:t>
    </dgm:pt>
    <dgm:pt modelId="{7DEDBE2A-B4E1-42F2-B6E8-492A4095DB6F}" type="pres">
      <dgm:prSet presAssocID="{38981F93-B390-4A87-8FC2-1820F8881A65}" presName="cycle" presStyleCnt="0"/>
      <dgm:spPr/>
      <dgm:t>
        <a:bodyPr/>
        <a:lstStyle/>
        <a:p>
          <a:endParaRPr lang="en-US"/>
        </a:p>
      </dgm:t>
    </dgm:pt>
    <dgm:pt modelId="{69663220-27A4-43BE-8314-51B4706B069D}" type="pres">
      <dgm:prSet presAssocID="{38981F93-B390-4A87-8FC2-1820F8881A65}" presName="srcNode" presStyleLbl="node1" presStyleIdx="0" presStyleCnt="3"/>
      <dgm:spPr/>
      <dgm:t>
        <a:bodyPr/>
        <a:lstStyle/>
        <a:p>
          <a:endParaRPr lang="en-US"/>
        </a:p>
      </dgm:t>
    </dgm:pt>
    <dgm:pt modelId="{EEC6C8E5-1419-47C0-AB3B-07CE46A604B8}" type="pres">
      <dgm:prSet presAssocID="{38981F93-B390-4A87-8FC2-1820F8881A65}" presName="conn" presStyleLbl="parChTrans1D2" presStyleIdx="0" presStyleCnt="1"/>
      <dgm:spPr/>
      <dgm:t>
        <a:bodyPr/>
        <a:lstStyle/>
        <a:p>
          <a:endParaRPr lang="en-US"/>
        </a:p>
      </dgm:t>
    </dgm:pt>
    <dgm:pt modelId="{9B1363C0-A2B5-46AD-8CA8-BE22B299850C}" type="pres">
      <dgm:prSet presAssocID="{38981F93-B390-4A87-8FC2-1820F8881A65}" presName="extraNode" presStyleLbl="node1" presStyleIdx="0" presStyleCnt="3"/>
      <dgm:spPr/>
      <dgm:t>
        <a:bodyPr/>
        <a:lstStyle/>
        <a:p>
          <a:endParaRPr lang="en-US"/>
        </a:p>
      </dgm:t>
    </dgm:pt>
    <dgm:pt modelId="{C8B2A27F-F8AD-4F26-9A65-51C0FE1E629B}" type="pres">
      <dgm:prSet presAssocID="{38981F93-B390-4A87-8FC2-1820F8881A65}" presName="dstNode" presStyleLbl="node1" presStyleIdx="0" presStyleCnt="3"/>
      <dgm:spPr/>
      <dgm:t>
        <a:bodyPr/>
        <a:lstStyle/>
        <a:p>
          <a:endParaRPr lang="en-US"/>
        </a:p>
      </dgm:t>
    </dgm:pt>
    <dgm:pt modelId="{34CF26E7-B8C3-4474-B0C0-C206118DF691}" type="pres">
      <dgm:prSet presAssocID="{46D1068F-68AB-4F0D-B013-CDE492954FF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06113-629D-402B-A259-22B2B3A8ADD3}" type="pres">
      <dgm:prSet presAssocID="{46D1068F-68AB-4F0D-B013-CDE492954FFB}" presName="accent_1" presStyleCnt="0"/>
      <dgm:spPr/>
      <dgm:t>
        <a:bodyPr/>
        <a:lstStyle/>
        <a:p>
          <a:endParaRPr lang="en-US"/>
        </a:p>
      </dgm:t>
    </dgm:pt>
    <dgm:pt modelId="{61B73602-6B50-4283-A027-14E570E74DC5}" type="pres">
      <dgm:prSet presAssocID="{46D1068F-68AB-4F0D-B013-CDE492954FF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2988A2-90FB-421A-98C1-46E7F0A8F584}" type="pres">
      <dgm:prSet presAssocID="{C353C17D-6345-40EE-8CA3-50E34F4FF6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91CB9-1F7B-4D9E-B38F-4A9AA68F557B}" type="pres">
      <dgm:prSet presAssocID="{C353C17D-6345-40EE-8CA3-50E34F4FF61A}" presName="accent_2" presStyleCnt="0"/>
      <dgm:spPr/>
      <dgm:t>
        <a:bodyPr/>
        <a:lstStyle/>
        <a:p>
          <a:endParaRPr lang="en-US"/>
        </a:p>
      </dgm:t>
    </dgm:pt>
    <dgm:pt modelId="{C8C2807E-989C-4682-8E17-DEC4DC48CC40}" type="pres">
      <dgm:prSet presAssocID="{C353C17D-6345-40EE-8CA3-50E34F4FF61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E73FDD-C969-40AB-8426-E56094C12FF7}" type="pres">
      <dgm:prSet presAssocID="{1580B36E-9AEE-4BCF-B871-872CAC900C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564B9-F608-4E32-AF6F-F2A03E8E872F}" type="pres">
      <dgm:prSet presAssocID="{1580B36E-9AEE-4BCF-B871-872CAC900C7F}" presName="accent_3" presStyleCnt="0"/>
      <dgm:spPr/>
      <dgm:t>
        <a:bodyPr/>
        <a:lstStyle/>
        <a:p>
          <a:endParaRPr lang="en-US"/>
        </a:p>
      </dgm:t>
    </dgm:pt>
    <dgm:pt modelId="{15DE682E-34C4-4173-9F7D-15013D65B0F0}" type="pres">
      <dgm:prSet presAssocID="{1580B36E-9AEE-4BCF-B871-872CAC900C7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68B6C8A-0E69-4D50-818C-103202F4BD32}" type="presOf" srcId="{C1E58FAB-CBAC-4A64-B088-30B4D4E24899}" destId="{EEC6C8E5-1419-47C0-AB3B-07CE46A604B8}" srcOrd="0" destOrd="0" presId="urn:microsoft.com/office/officeart/2008/layout/VerticalCurvedList"/>
    <dgm:cxn modelId="{D931AEDF-0978-4535-B0DC-C6A0B0C928B7}" type="presOf" srcId="{1580B36E-9AEE-4BCF-B871-872CAC900C7F}" destId="{27E73FDD-C969-40AB-8426-E56094C12FF7}" srcOrd="0" destOrd="0" presId="urn:microsoft.com/office/officeart/2008/layout/VerticalCurvedList"/>
    <dgm:cxn modelId="{FE6CE65E-A1B8-472C-82B7-8FE5683626A7}" srcId="{38981F93-B390-4A87-8FC2-1820F8881A65}" destId="{1580B36E-9AEE-4BCF-B871-872CAC900C7F}" srcOrd="2" destOrd="0" parTransId="{FB003481-909F-420A-B581-52E29A70977C}" sibTransId="{914AAD92-94A0-43FD-8E1E-3052D199B974}"/>
    <dgm:cxn modelId="{5FB06FD1-4331-4151-AFA1-B4D5C99570E7}" type="presOf" srcId="{C353C17D-6345-40EE-8CA3-50E34F4FF61A}" destId="{E72988A2-90FB-421A-98C1-46E7F0A8F584}" srcOrd="0" destOrd="0" presId="urn:microsoft.com/office/officeart/2008/layout/VerticalCurvedList"/>
    <dgm:cxn modelId="{3B7EADA4-6EBE-47C4-BCF0-12A06E1E6E0A}" srcId="{38981F93-B390-4A87-8FC2-1820F8881A65}" destId="{C353C17D-6345-40EE-8CA3-50E34F4FF61A}" srcOrd="1" destOrd="0" parTransId="{BFC63A1B-747D-4FFC-8BDD-245644FDCA42}" sibTransId="{F4F9BF86-42A4-499E-92CC-EEC05929447E}"/>
    <dgm:cxn modelId="{FB5270FF-6022-4AA6-BCAA-08D232C32F8A}" type="presOf" srcId="{46D1068F-68AB-4F0D-B013-CDE492954FFB}" destId="{34CF26E7-B8C3-4474-B0C0-C206118DF691}" srcOrd="0" destOrd="0" presId="urn:microsoft.com/office/officeart/2008/layout/VerticalCurvedList"/>
    <dgm:cxn modelId="{7A3E9618-4F93-4A8F-9620-154737CDE4BB}" type="presOf" srcId="{38981F93-B390-4A87-8FC2-1820F8881A65}" destId="{F7A4A784-013A-4BAD-8FB6-70268279877C}" srcOrd="0" destOrd="0" presId="urn:microsoft.com/office/officeart/2008/layout/VerticalCurvedList"/>
    <dgm:cxn modelId="{AE605966-6A82-4C2A-B35B-345D09C51B03}" srcId="{38981F93-B390-4A87-8FC2-1820F8881A65}" destId="{46D1068F-68AB-4F0D-B013-CDE492954FFB}" srcOrd="0" destOrd="0" parTransId="{495F88AA-E7D8-403A-A529-8CB5DDEE30CB}" sibTransId="{C1E58FAB-CBAC-4A64-B088-30B4D4E24899}"/>
    <dgm:cxn modelId="{AC9600D1-B9FB-467E-91BD-AAC89C5B5DD9}" type="presParOf" srcId="{F7A4A784-013A-4BAD-8FB6-70268279877C}" destId="{68018BD8-7310-43D3-8DE9-6FBB8A7F4BA9}" srcOrd="0" destOrd="0" presId="urn:microsoft.com/office/officeart/2008/layout/VerticalCurvedList"/>
    <dgm:cxn modelId="{7241EDFD-E2CC-482A-AADF-A17D195F6AC3}" type="presParOf" srcId="{68018BD8-7310-43D3-8DE9-6FBB8A7F4BA9}" destId="{7DEDBE2A-B4E1-42F2-B6E8-492A4095DB6F}" srcOrd="0" destOrd="0" presId="urn:microsoft.com/office/officeart/2008/layout/VerticalCurvedList"/>
    <dgm:cxn modelId="{F6E948C4-7C78-4FC8-8682-051F3BB191A1}" type="presParOf" srcId="{7DEDBE2A-B4E1-42F2-B6E8-492A4095DB6F}" destId="{69663220-27A4-43BE-8314-51B4706B069D}" srcOrd="0" destOrd="0" presId="urn:microsoft.com/office/officeart/2008/layout/VerticalCurvedList"/>
    <dgm:cxn modelId="{B7182ED7-438A-46CB-87DA-470E99ED7BA4}" type="presParOf" srcId="{7DEDBE2A-B4E1-42F2-B6E8-492A4095DB6F}" destId="{EEC6C8E5-1419-47C0-AB3B-07CE46A604B8}" srcOrd="1" destOrd="0" presId="urn:microsoft.com/office/officeart/2008/layout/VerticalCurvedList"/>
    <dgm:cxn modelId="{C5C1B085-E10A-4E65-951C-D23DCC6C5F97}" type="presParOf" srcId="{7DEDBE2A-B4E1-42F2-B6E8-492A4095DB6F}" destId="{9B1363C0-A2B5-46AD-8CA8-BE22B299850C}" srcOrd="2" destOrd="0" presId="urn:microsoft.com/office/officeart/2008/layout/VerticalCurvedList"/>
    <dgm:cxn modelId="{BB16884E-A667-4290-9E98-8CCEF08426B6}" type="presParOf" srcId="{7DEDBE2A-B4E1-42F2-B6E8-492A4095DB6F}" destId="{C8B2A27F-F8AD-4F26-9A65-51C0FE1E629B}" srcOrd="3" destOrd="0" presId="urn:microsoft.com/office/officeart/2008/layout/VerticalCurvedList"/>
    <dgm:cxn modelId="{54146A02-50ED-4B6C-910F-F0E1B3B4061C}" type="presParOf" srcId="{68018BD8-7310-43D3-8DE9-6FBB8A7F4BA9}" destId="{34CF26E7-B8C3-4474-B0C0-C206118DF691}" srcOrd="1" destOrd="0" presId="urn:microsoft.com/office/officeart/2008/layout/VerticalCurvedList"/>
    <dgm:cxn modelId="{94611E23-E505-4E96-BF5C-1269D5041040}" type="presParOf" srcId="{68018BD8-7310-43D3-8DE9-6FBB8A7F4BA9}" destId="{99D06113-629D-402B-A259-22B2B3A8ADD3}" srcOrd="2" destOrd="0" presId="urn:microsoft.com/office/officeart/2008/layout/VerticalCurvedList"/>
    <dgm:cxn modelId="{DB8FBA98-4B59-433C-956A-D866C83CF62C}" type="presParOf" srcId="{99D06113-629D-402B-A259-22B2B3A8ADD3}" destId="{61B73602-6B50-4283-A027-14E570E74DC5}" srcOrd="0" destOrd="0" presId="urn:microsoft.com/office/officeart/2008/layout/VerticalCurvedList"/>
    <dgm:cxn modelId="{117CAB0E-FA1C-40E3-80FE-A933564039C1}" type="presParOf" srcId="{68018BD8-7310-43D3-8DE9-6FBB8A7F4BA9}" destId="{E72988A2-90FB-421A-98C1-46E7F0A8F584}" srcOrd="3" destOrd="0" presId="urn:microsoft.com/office/officeart/2008/layout/VerticalCurvedList"/>
    <dgm:cxn modelId="{9AED7439-80DA-4CEC-A345-DF8D543D0A39}" type="presParOf" srcId="{68018BD8-7310-43D3-8DE9-6FBB8A7F4BA9}" destId="{F2C91CB9-1F7B-4D9E-B38F-4A9AA68F557B}" srcOrd="4" destOrd="0" presId="urn:microsoft.com/office/officeart/2008/layout/VerticalCurvedList"/>
    <dgm:cxn modelId="{F5B407E9-12C8-4C39-BF7D-A8DE711A4FC9}" type="presParOf" srcId="{F2C91CB9-1F7B-4D9E-B38F-4A9AA68F557B}" destId="{C8C2807E-989C-4682-8E17-DEC4DC48CC40}" srcOrd="0" destOrd="0" presId="urn:microsoft.com/office/officeart/2008/layout/VerticalCurvedList"/>
    <dgm:cxn modelId="{24A0E020-E21A-45B6-A6A2-D610D20DDDD3}" type="presParOf" srcId="{68018BD8-7310-43D3-8DE9-6FBB8A7F4BA9}" destId="{27E73FDD-C969-40AB-8426-E56094C12FF7}" srcOrd="5" destOrd="0" presId="urn:microsoft.com/office/officeart/2008/layout/VerticalCurvedList"/>
    <dgm:cxn modelId="{908CE7CB-F57A-4CA1-9444-22BC71026EDB}" type="presParOf" srcId="{68018BD8-7310-43D3-8DE9-6FBB8A7F4BA9}" destId="{E4B564B9-F608-4E32-AF6F-F2A03E8E872F}" srcOrd="6" destOrd="0" presId="urn:microsoft.com/office/officeart/2008/layout/VerticalCurvedList"/>
    <dgm:cxn modelId="{3C81816E-AB4E-4D1C-9BD5-15CF30C3456D}" type="presParOf" srcId="{E4B564B9-F608-4E32-AF6F-F2A03E8E872F}" destId="{15DE682E-34C4-4173-9F7D-15013D65B0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6C8E5-1419-47C0-AB3B-07CE46A604B8}">
      <dsp:nvSpPr>
        <dsp:cNvPr id="0" name=""/>
        <dsp:cNvSpPr/>
      </dsp:nvSpPr>
      <dsp:spPr>
        <a:xfrm>
          <a:off x="-5974937" y="-914530"/>
          <a:ext cx="7114700" cy="7114700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F26E7-B8C3-4474-B0C0-C206118DF691}">
      <dsp:nvSpPr>
        <dsp:cNvPr id="0" name=""/>
        <dsp:cNvSpPr/>
      </dsp:nvSpPr>
      <dsp:spPr>
        <a:xfrm>
          <a:off x="733646" y="528564"/>
          <a:ext cx="7897595" cy="1057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50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909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kern="1200" dirty="0" smtClean="0">
              <a:latin typeface="NikoshBAN" pitchFamily="2" charset="0"/>
              <a:cs typeface="NikoshBAN" pitchFamily="2" charset="0"/>
            </a:rPr>
            <a:t>আলোর গতিবেগ বলতে পারবে। </a:t>
          </a:r>
          <a:endParaRPr lang="en-US" sz="4100" b="1" kern="1200" dirty="0">
            <a:latin typeface="NikoshBAN" pitchFamily="2" charset="0"/>
            <a:cs typeface="NikoshBAN" pitchFamily="2" charset="0"/>
          </a:endParaRPr>
        </a:p>
      </dsp:txBody>
      <dsp:txXfrm>
        <a:off x="733646" y="528564"/>
        <a:ext cx="7897595" cy="1057128"/>
      </dsp:txXfrm>
    </dsp:sp>
    <dsp:sp modelId="{61B73602-6B50-4283-A027-14E570E74DC5}">
      <dsp:nvSpPr>
        <dsp:cNvPr id="0" name=""/>
        <dsp:cNvSpPr/>
      </dsp:nvSpPr>
      <dsp:spPr>
        <a:xfrm>
          <a:off x="72941" y="396422"/>
          <a:ext cx="1321410" cy="1321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988A2-90FB-421A-98C1-46E7F0A8F584}">
      <dsp:nvSpPr>
        <dsp:cNvPr id="0" name=""/>
        <dsp:cNvSpPr/>
      </dsp:nvSpPr>
      <dsp:spPr>
        <a:xfrm>
          <a:off x="1117912" y="2114256"/>
          <a:ext cx="7513329" cy="1057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50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909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kern="1200" dirty="0" smtClean="0">
              <a:latin typeface="NikoshBAN" pitchFamily="2" charset="0"/>
              <a:cs typeface="NikoshBAN" pitchFamily="2" charset="0"/>
            </a:rPr>
            <a:t>আলো কিভাবে চলে ব্যাখ্যা করতে পারবে।</a:t>
          </a:r>
          <a:endParaRPr lang="en-US" sz="4100" b="1" kern="1200" dirty="0">
            <a:latin typeface="NikoshBAN" pitchFamily="2" charset="0"/>
            <a:cs typeface="NikoshBAN" pitchFamily="2" charset="0"/>
          </a:endParaRPr>
        </a:p>
      </dsp:txBody>
      <dsp:txXfrm>
        <a:off x="1117912" y="2114256"/>
        <a:ext cx="7513329" cy="1057128"/>
      </dsp:txXfrm>
    </dsp:sp>
    <dsp:sp modelId="{C8C2807E-989C-4682-8E17-DEC4DC48CC40}">
      <dsp:nvSpPr>
        <dsp:cNvPr id="0" name=""/>
        <dsp:cNvSpPr/>
      </dsp:nvSpPr>
      <dsp:spPr>
        <a:xfrm>
          <a:off x="457207" y="1982115"/>
          <a:ext cx="1321410" cy="13214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73FDD-C969-40AB-8426-E56094C12FF7}">
      <dsp:nvSpPr>
        <dsp:cNvPr id="0" name=""/>
        <dsp:cNvSpPr/>
      </dsp:nvSpPr>
      <dsp:spPr>
        <a:xfrm>
          <a:off x="733646" y="3699948"/>
          <a:ext cx="7897595" cy="1057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50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909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kern="1200" dirty="0" smtClean="0">
              <a:latin typeface="NikoshBAN" pitchFamily="2" charset="0"/>
              <a:cs typeface="NikoshBAN" pitchFamily="2" charset="0"/>
            </a:rPr>
            <a:t>আমরা কিভাবে দেখি বর্ণনা করতে পারবে।</a:t>
          </a:r>
          <a:endParaRPr lang="en-US" sz="4100" b="1" kern="1200" dirty="0">
            <a:latin typeface="NikoshBAN" pitchFamily="2" charset="0"/>
            <a:cs typeface="NikoshBAN" pitchFamily="2" charset="0"/>
          </a:endParaRPr>
        </a:p>
      </dsp:txBody>
      <dsp:txXfrm>
        <a:off x="733646" y="3699948"/>
        <a:ext cx="7897595" cy="1057128"/>
      </dsp:txXfrm>
    </dsp:sp>
    <dsp:sp modelId="{15DE682E-34C4-4173-9F7D-15013D65B0F0}">
      <dsp:nvSpPr>
        <dsp:cNvPr id="0" name=""/>
        <dsp:cNvSpPr/>
      </dsp:nvSpPr>
      <dsp:spPr>
        <a:xfrm>
          <a:off x="72941" y="3567807"/>
          <a:ext cx="1321410" cy="13214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0735-1F9E-45C4-A57F-9AE5BCA53D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E5894-94C0-446B-8B0D-C0DE1E71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482545" cy="152704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48254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6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8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9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1902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1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5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01"/>
            <a:ext cx="6871726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488655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0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7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290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77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330" y="6641399"/>
            <a:ext cx="601670" cy="21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64633" y="3651266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47"/>
            <a:ext cx="3948810" cy="319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217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E4B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575" y="277309"/>
            <a:ext cx="4410525" cy="11439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32" y="2054655"/>
            <a:ext cx="8516935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তিনটা কাগজ ছিদ্র করে একই সরল রেখায় রেখে এক প্রান্তে মোমবাতি রেখে পরীক্ষাটি কর।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8"/>
          <a:stretch/>
        </p:blipFill>
        <p:spPr>
          <a:xfrm rot="10800000">
            <a:off x="726666" y="-83215"/>
            <a:ext cx="3250794" cy="234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2"/>
          <a:stretch/>
        </p:blipFill>
        <p:spPr>
          <a:xfrm rot="10800000">
            <a:off x="601670" y="-83215"/>
            <a:ext cx="3619500" cy="311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3429000"/>
            <a:ext cx="3035800" cy="22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7"/>
          <a:stretch/>
        </p:blipFill>
        <p:spPr>
          <a:xfrm>
            <a:off x="6803606" y="2512770"/>
            <a:ext cx="1371295" cy="15743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1670" y="3734410"/>
            <a:ext cx="3970330" cy="1832460"/>
          </a:xfrm>
          <a:prstGeom prst="rect">
            <a:avLst/>
          </a:prstGeom>
          <a:solidFill>
            <a:schemeClr val="tx1">
              <a:lumMod val="75000"/>
              <a:lumOff val="2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86835" y="2265206"/>
            <a:ext cx="0" cy="1821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9540" y="2265205"/>
            <a:ext cx="0" cy="1821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64605" y="2265206"/>
            <a:ext cx="0" cy="1821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2245" y="2207360"/>
            <a:ext cx="0" cy="1974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39540" y="3176147"/>
            <a:ext cx="4064066" cy="8636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39540" y="3030301"/>
            <a:ext cx="4275740" cy="11516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2245" y="3176147"/>
            <a:ext cx="4123035" cy="1074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86835" y="2970885"/>
            <a:ext cx="4428445" cy="10689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71999" y="4492019"/>
            <a:ext cx="439389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কি দেখলাম?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3532" y="5435476"/>
            <a:ext cx="85169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বস্তুর উপর আলো পড়লে সেই আলো প্রতিফলিত হয়ে আমাদের চোখে পড়লেই  আমরা সেই বস্তুটি দেখতে পাই।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2245" y="92576"/>
            <a:ext cx="63434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দেখবো আমরা কোন বস্তু কিভাবে দেখি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840" y="843642"/>
            <a:ext cx="788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325871" y="4954480"/>
            <a:ext cx="318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অন্ধকারে একটি বস্তু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46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40" grpId="0" animBg="1"/>
      <p:bldP spid="2" grpId="0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9785" y="-5490"/>
            <a:ext cx="4410525" cy="11439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670" y="1477074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আলো কোন পথে চলে?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70" y="2061849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আলোর গতিবেগ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462" y="2649439"/>
            <a:ext cx="5718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অন্ধকারে কোন বস্তু দেখতে পাইনা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462" y="3228271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নিচের কোনটির গতিবেগ সবচেয়ে বেশি?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70" y="3813046"/>
            <a:ext cx="6236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শব্দ    (খ) আলো    (গ) রকেট    (ঘ) বিমান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3912267">
            <a:off x="2239132" y="3355845"/>
            <a:ext cx="457200" cy="914400"/>
          </a:xfrm>
          <a:prstGeom prst="halfFrame">
            <a:avLst>
              <a:gd name="adj1" fmla="val 3030"/>
              <a:gd name="adj2" fmla="val 30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70" y="4397821"/>
            <a:ext cx="4964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উত্তরের জন্য           ক্লিক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4950" y="439782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601" y="6941215"/>
            <a:ext cx="8093212" cy="1291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793" y="9596628"/>
            <a:ext cx="9144000" cy="3666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601" y="2502114"/>
            <a:ext cx="85169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সরল পথে চলে তোমাদের বাড়ীতে এমন ক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কটি উদাহরণ লিখে আনবে।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94692E-7 L 3.05556E-6 -1.003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1798E-6 L -0.00017 -0.96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620" y="985720"/>
            <a:ext cx="6582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আমাদের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 lvl="0">
              <a:defRPr/>
            </a:pP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 lvl="0">
              <a:defRPr/>
            </a:pP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হাফেজ</a:t>
            </a:r>
            <a:endParaRPr lang="en-US" sz="36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2934321"/>
            <a:ext cx="4489847" cy="21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7763" y="4855095"/>
            <a:ext cx="8572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787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4000500" y="1369432"/>
            <a:ext cx="1071833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760250"/>
            <a:ext cx="6286499" cy="37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623361" y="3359019"/>
            <a:ext cx="2412438" cy="135620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2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5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1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3414957"/>
            <a:ext cx="1722652" cy="104458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0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013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64" y="1960295"/>
            <a:ext cx="1313921" cy="1507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2689767" y="4130400"/>
            <a:ext cx="270938" cy="51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72" y="2152782"/>
            <a:ext cx="941091" cy="11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41" y="3581705"/>
            <a:ext cx="3206805" cy="22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42" y="881995"/>
            <a:ext cx="3206805" cy="2527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/>
        </p:blipFill>
        <p:spPr>
          <a:xfrm>
            <a:off x="639111" y="3581705"/>
            <a:ext cx="3553969" cy="22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0" y="881995"/>
            <a:ext cx="3553969" cy="2547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512" y="5935942"/>
            <a:ext cx="439389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ছবিগুলোতে কি দেখলে?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658" y="91346"/>
            <a:ext cx="3679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2490" y="2392112"/>
            <a:ext cx="6719020" cy="1527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আলোর ঘটনা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74900"/>
            <a:ext cx="5191970" cy="7635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27965090"/>
              </p:ext>
            </p:extLst>
          </p:nvPr>
        </p:nvGraphicFramePr>
        <p:xfrm>
          <a:off x="-467265" y="1197460"/>
          <a:ext cx="8704184" cy="528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C6C8E5-1419-47C0-AB3B-07CE46A60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EEC6C8E5-1419-47C0-AB3B-07CE46A60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B73602-6B50-4283-A027-14E570E74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61B73602-6B50-4283-A027-14E570E74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CF26E7-B8C3-4474-B0C0-C206118D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34CF26E7-B8C3-4474-B0C0-C206118DF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C2807E-989C-4682-8E17-DEC4DC48C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C8C2807E-989C-4682-8E17-DEC4DC48C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2988A2-90FB-421A-98C1-46E7F0A8F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E72988A2-90FB-421A-98C1-46E7F0A8F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DE682E-34C4-4173-9F7D-15013D65B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15DE682E-34C4-4173-9F7D-15013D65B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7E73FDD-C969-40AB-8426-E56094C12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27E73FDD-C969-40AB-8426-E56094C12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555" y="2665475"/>
            <a:ext cx="8863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আলো সেকেন্ডে প্রায় ৩ লক্ষ কিলোমিটার বেগে চলে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7633" y="833015"/>
            <a:ext cx="67922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এসো এবার আমরা আলো কিভাবে চলে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তার একটি পরীক্ষা করি।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573" y="2678765"/>
            <a:ext cx="366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প্রয়োজনীয় যন্ত্রপাতি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2403" y="3448206"/>
            <a:ext cx="219483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মোমবাতি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বোর্ড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টেবিল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296" y="2735157"/>
            <a:ext cx="10536645" cy="3183800"/>
          </a:xfrm>
          <a:prstGeom prst="rect">
            <a:avLst/>
          </a:prstGeom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57969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30" r="24091"/>
          <a:stretch/>
        </p:blipFill>
        <p:spPr>
          <a:xfrm>
            <a:off x="7341862" y="1506590"/>
            <a:ext cx="555707" cy="150974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5688996" y="374900"/>
            <a:ext cx="521194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3832716" y="427764"/>
            <a:ext cx="521194" cy="29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1912958" y="427764"/>
            <a:ext cx="521194" cy="29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83512" y="5935942"/>
            <a:ext cx="439389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কি দেখ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6" y="1291129"/>
            <a:ext cx="2029559" cy="481770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3854" y="5933341"/>
            <a:ext cx="439389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সরল পথে চল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212490" y="2147282"/>
            <a:ext cx="5802791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2434130" y="416979"/>
            <a:ext cx="67622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4353888" y="412645"/>
            <a:ext cx="67622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6210168" y="375007"/>
            <a:ext cx="67622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1180" y="3819643"/>
            <a:ext cx="1354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8888637">
            <a:off x="7473556" y="1411313"/>
            <a:ext cx="1552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5966" y="374711"/>
            <a:ext cx="1212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বোর্ড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296" y="2735157"/>
            <a:ext cx="10536645" cy="3183800"/>
          </a:xfrm>
          <a:prstGeom prst="rect">
            <a:avLst/>
          </a:prstGeom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57969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30" r="24091"/>
          <a:stretch/>
        </p:blipFill>
        <p:spPr>
          <a:xfrm>
            <a:off x="7341862" y="1901950"/>
            <a:ext cx="555707" cy="11143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5688996" y="844246"/>
            <a:ext cx="521194" cy="25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4113885" y="844353"/>
            <a:ext cx="521194" cy="251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1912958" y="-69219"/>
            <a:ext cx="521194" cy="33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841780" y="2360065"/>
            <a:ext cx="631615" cy="0"/>
          </a:xfrm>
          <a:prstGeom prst="straightConnector1">
            <a:avLst/>
          </a:prstGeom>
          <a:ln w="76200">
            <a:solidFill>
              <a:srgbClr val="F8025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4635057" y="833015"/>
            <a:ext cx="676227" cy="25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2434130" y="-83215"/>
            <a:ext cx="676227" cy="338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6210168" y="844353"/>
            <a:ext cx="676227" cy="25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58952" y="5108755"/>
            <a:ext cx="439389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কি দেখলাম?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8952" y="5103822"/>
            <a:ext cx="487741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চোখ পর্যন্ত যাচ্ছে না।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8951" y="5108755"/>
            <a:ext cx="48774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বাঁকা পথে চলে না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7" y="1138425"/>
            <a:ext cx="2029559" cy="49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4982 -2.96296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261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Book Antiqua</vt:lpstr>
      <vt:lpstr>Arial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152</cp:revision>
  <dcterms:created xsi:type="dcterms:W3CDTF">2013-08-21T19:17:07Z</dcterms:created>
  <dcterms:modified xsi:type="dcterms:W3CDTF">2024-11-27T14:51:21Z</dcterms:modified>
</cp:coreProperties>
</file>